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8000" cy="1548000"/>
          </a:xfrm>
        </p:spPr>
        <p:txBody>
          <a:bodyPr>
            <a:normAutofit/>
          </a:bodyPr>
          <a:lstStyle/>
          <a:p>
            <a:r>
              <a:rPr lang="en-AU" dirty="0" smtClean="0"/>
              <a:t>Jason Jeremy </a:t>
            </a:r>
            <a:r>
              <a:rPr lang="en-AU" dirty="0" err="1" smtClean="0"/>
              <a:t>Haris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85786" y="1857364"/>
            <a:ext cx="77164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17773" t="24609" r="22168" b="17773"/>
          <a:stretch>
            <a:fillRect/>
          </a:stretch>
        </p:blipFill>
        <p:spPr bwMode="auto">
          <a:xfrm>
            <a:off x="214282" y="309250"/>
            <a:ext cx="8605252" cy="619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AU" sz="1800" dirty="0" smtClean="0">
                <a:latin typeface="Hobo Std" pitchFamily="50" charset="0"/>
              </a:rPr>
              <a:t>Computer Addiction provides hours of enjoyment and entertainment individually and with others.  Computers and the internet are the main things that some people are  obsessed about. Computer addiction is a growing health problem concerning many parents and teachers.</a:t>
            </a:r>
          </a:p>
          <a:p>
            <a:pPr>
              <a:buFontTx/>
              <a:buChar char="-"/>
            </a:pPr>
            <a:endParaRPr lang="en-AU" sz="1800" dirty="0" smtClean="0">
              <a:latin typeface="Hobo Std" pitchFamily="50" charset="0"/>
            </a:endParaRPr>
          </a:p>
          <a:p>
            <a:pPr>
              <a:buFontTx/>
              <a:buChar char="-"/>
            </a:pPr>
            <a:r>
              <a:rPr lang="en-AU" sz="1800" dirty="0" smtClean="0">
                <a:latin typeface="Hobo Std" pitchFamily="50" charset="0"/>
              </a:rPr>
              <a:t>A 2007 Harris Interactive online poll of 1,187 US youths aged 8–18 gathered detailed data on youth opinions about video game play. About 81% of youths stated that they played video games at least once per month. Further, the average play time varied by age and sex, from 8 hours per week (responses from teen girls) to 14 hours per week (responses by teen boys).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Computer Addiction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Video game playing introduces children to computer technology.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give practice in following directions.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Some games provide practice in problem solving and logic.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>	</a:t>
            </a: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provide practice in use of fine motor and spatial skills.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provide occasions for parent and child to play together.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Players are introduced to information technology.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Some games have therapeutic applications with patients.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>	</a:t>
            </a: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are entertaining and fun. 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765788" y="362530"/>
            <a:ext cx="3377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Positives 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addiction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548210"/>
            <a:ext cx="2257425" cy="20955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Over-dependence on video games could foster social isolation, as they are often played alone.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Practicing violent acts may contribute more to aggressive behaviour than passive television watching. Studies do find a relationship between violent television watching and behaviour.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Women are often portrayed as weaker characters that are helpless or sexually provocative.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Game environments are often based on plots of violence, aggression and gender bias.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Many games only offer an arena of weapons, killings, kicking, stabbing and shooting.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Playing violent video games may be related to aggressive behaviour (Anderson &amp; Dill, 2000; Gentile, Lynch &amp; Walsh, 2004). Questions have been raised about early exposure to violent video games.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Many games do not offer action that requires independent thought or creativity.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Games can confuse reality and fantasy. 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743763" y="285728"/>
            <a:ext cx="3685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Negatives 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It's fun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Like to feel in control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Releases tension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Relieves boredom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	Develops gaming skills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Feel a sense of mastery 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85786" y="214290"/>
            <a:ext cx="76097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Reason’s Why Children Are Given </a:t>
            </a:r>
            <a:b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Video Games :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china-internet-ca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214686"/>
            <a:ext cx="4783964" cy="31861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800" dirty="0" smtClean="0">
                <a:latin typeface="Hobo Std" pitchFamily="50" charset="0"/>
              </a:rPr>
              <a:t>Violence </a:t>
            </a:r>
            <a:r>
              <a:rPr lang="en-AU" sz="1800" dirty="0" smtClean="0">
                <a:latin typeface="Hobo Std" pitchFamily="50" charset="0"/>
              </a:rPr>
              <a:t>in computer and video games has been part of the mass media’s attention since the </a:t>
            </a:r>
            <a:r>
              <a:rPr lang="en-AU" sz="1800" dirty="0" smtClean="0">
                <a:latin typeface="Hobo Std" pitchFamily="50" charset="0"/>
              </a:rPr>
              <a:t>start of the video game industry</a:t>
            </a:r>
            <a:r>
              <a:rPr lang="en-AU" sz="1800" dirty="0" smtClean="0">
                <a:latin typeface="Hobo Std" pitchFamily="50" charset="0"/>
              </a:rPr>
              <a:t>. Games such as </a:t>
            </a:r>
            <a:r>
              <a:rPr lang="en-AU" sz="1800" dirty="0" smtClean="0">
                <a:latin typeface="Hobo Std" pitchFamily="50" charset="0"/>
              </a:rPr>
              <a:t>Manhunt and Mortal Combat contain </a:t>
            </a:r>
            <a:r>
              <a:rPr lang="en-AU" sz="1800" dirty="0" smtClean="0">
                <a:latin typeface="Hobo Std" pitchFamily="50" charset="0"/>
              </a:rPr>
              <a:t>violent </a:t>
            </a:r>
            <a:r>
              <a:rPr lang="en-AU" sz="1800" dirty="0" err="1" smtClean="0">
                <a:latin typeface="Hobo Std" pitchFamily="50" charset="0"/>
              </a:rPr>
              <a:t>gameplay</a:t>
            </a:r>
            <a:r>
              <a:rPr lang="en-AU" sz="1800" dirty="0" smtClean="0">
                <a:latin typeface="Hobo Std" pitchFamily="50" charset="0"/>
              </a:rPr>
              <a:t> where murder and immoral acts are the primary objectives. Players experience violence through taking on the role of </a:t>
            </a:r>
            <a:r>
              <a:rPr lang="en-AU" sz="1800" dirty="0" smtClean="0">
                <a:latin typeface="Hobo Std" pitchFamily="50" charset="0"/>
              </a:rPr>
              <a:t>a playable </a:t>
            </a:r>
            <a:r>
              <a:rPr lang="en-AU" sz="1800" dirty="0" smtClean="0">
                <a:latin typeface="Hobo Std" pitchFamily="50" charset="0"/>
              </a:rPr>
              <a:t>character. A study found that 80% of 33 popular Nintendo and Sega games were </a:t>
            </a:r>
            <a:r>
              <a:rPr lang="en-AU" sz="1800" dirty="0" smtClean="0">
                <a:latin typeface="Hobo Std" pitchFamily="50" charset="0"/>
              </a:rPr>
              <a:t>violent.</a:t>
            </a:r>
          </a:p>
          <a:p>
            <a:endParaRPr lang="en-AU" sz="1800" dirty="0">
              <a:latin typeface="Hobo Std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06" y="285728"/>
            <a:ext cx="89920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Ethics Of Computer Games :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mortal comb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52658"/>
            <a:ext cx="2928958" cy="2390986"/>
          </a:xfrm>
          <a:prstGeom prst="rect">
            <a:avLst/>
          </a:prstGeom>
        </p:spPr>
      </p:pic>
      <p:pic>
        <p:nvPicPr>
          <p:cNvPr id="6" name="Picture 5" descr="manhunt-ii-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426775"/>
            <a:ext cx="2503276" cy="2002621"/>
          </a:xfrm>
          <a:prstGeom prst="rect">
            <a:avLst/>
          </a:prstGeom>
        </p:spPr>
      </p:pic>
      <p:pic>
        <p:nvPicPr>
          <p:cNvPr id="7" name="Picture 6" descr="MC919929_20040826_screen068-7083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32" y="3429000"/>
            <a:ext cx="2857500" cy="21431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209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Slide 1</vt:lpstr>
      <vt:lpstr>Slide 2</vt:lpstr>
      <vt:lpstr>Slide 3</vt:lpstr>
      <vt:lpstr>Slide 4</vt:lpstr>
      <vt:lpstr>Slide 5</vt:lpstr>
      <vt:lpstr>Slide 6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2009-05-19T02:17:53Z</dcterms:created>
  <dcterms:modified xsi:type="dcterms:W3CDTF">2009-05-21T00:33:52Z</dcterms:modified>
</cp:coreProperties>
</file>